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7" r:id="rId2"/>
    <p:sldId id="270" r:id="rId3"/>
    <p:sldId id="27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71" autoAdjust="0"/>
  </p:normalViewPr>
  <p:slideViewPr>
    <p:cSldViewPr>
      <p:cViewPr>
        <p:scale>
          <a:sx n="66" d="100"/>
          <a:sy n="66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-76200"/>
            <a:ext cx="85344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13 de </a:t>
            </a:r>
            <a:r>
              <a:rPr lang="en-US" sz="3600" dirty="0" err="1" smtClean="0">
                <a:solidFill>
                  <a:srgbClr val="0070C0"/>
                </a:solidFill>
              </a:rPr>
              <a:t>junio</a:t>
            </a:r>
            <a:r>
              <a:rPr lang="en-US" sz="3600" dirty="0" smtClean="0">
                <a:solidFill>
                  <a:srgbClr val="0070C0"/>
                </a:solidFill>
              </a:rPr>
              <a:t> del 2018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12" y="990600"/>
            <a:ext cx="9109587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75b</a:t>
            </a:r>
            <a:r>
              <a:rPr lang="en-US" sz="2800" dirty="0" smtClean="0">
                <a:solidFill>
                  <a:srgbClr val="FF0000"/>
                </a:solidFill>
              </a:rPr>
              <a:t>: </a:t>
            </a:r>
            <a:r>
              <a:rPr lang="en-US" sz="2800" dirty="0" smtClean="0"/>
              <a:t>¿Como son los </a:t>
            </a:r>
            <a:r>
              <a:rPr lang="en-US" sz="2800" dirty="0" err="1" smtClean="0"/>
              <a:t>personajes</a:t>
            </a:r>
            <a:r>
              <a:rPr lang="en-US" sz="2800" dirty="0" smtClean="0"/>
              <a:t> de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</a:t>
            </a:r>
          </a:p>
          <a:p>
            <a:pPr marL="0" indent="0">
              <a:buNone/>
            </a:pPr>
            <a:r>
              <a:rPr lang="en-US" sz="2800" dirty="0" err="1">
                <a:solidFill>
                  <a:srgbClr val="FF0000"/>
                </a:solidFill>
              </a:rPr>
              <a:t>Actividad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/>
              <a:t>:  </a:t>
            </a:r>
            <a:r>
              <a:rPr lang="en-US" sz="2800" dirty="0" err="1"/>
              <a:t>Conjuga</a:t>
            </a:r>
            <a:endParaRPr lang="en-US" sz="2800" dirty="0"/>
          </a:p>
          <a:p>
            <a:pPr marL="514350" indent="-514350">
              <a:buAutoNum type="arabicPeriod"/>
            </a:pPr>
            <a:r>
              <a:rPr lang="en-US" sz="2800" dirty="0" err="1" smtClean="0"/>
              <a:t>Arreglar</a:t>
            </a:r>
            <a:r>
              <a:rPr lang="en-US" sz="2800" dirty="0" smtClean="0"/>
              <a:t>	</a:t>
            </a:r>
            <a:r>
              <a:rPr lang="en-US" sz="2800" dirty="0"/>
              <a:t>	2. </a:t>
            </a:r>
            <a:r>
              <a:rPr lang="en-US" sz="2800" dirty="0" err="1" smtClean="0"/>
              <a:t>Chequear</a:t>
            </a:r>
            <a:r>
              <a:rPr lang="en-US" sz="2800" dirty="0"/>
              <a:t>	  </a:t>
            </a:r>
            <a:r>
              <a:rPr lang="en-US" sz="2800" dirty="0" smtClean="0"/>
              <a:t>	3</a:t>
            </a:r>
            <a:r>
              <a:rPr lang="en-US" sz="2800" dirty="0"/>
              <a:t>. </a:t>
            </a:r>
            <a:r>
              <a:rPr lang="en-US" sz="2800" dirty="0" err="1" smtClean="0"/>
              <a:t>Enamor</a:t>
            </a:r>
            <a:r>
              <a:rPr lang="en-US" sz="2800" u="sng" dirty="0" err="1" smtClean="0"/>
              <a:t>ar</a:t>
            </a:r>
            <a:r>
              <a:rPr lang="en-US" sz="2800" i="1" dirty="0" smtClean="0"/>
              <a:t>(se)</a:t>
            </a:r>
            <a:endParaRPr lang="en-US" sz="2800" dirty="0"/>
          </a:p>
          <a:p>
            <a:pPr marL="514350" indent="-514350">
              <a:buAutoNum type="arabicPeriod" startAt="4"/>
            </a:pPr>
            <a:r>
              <a:rPr lang="en-US" sz="2800" dirty="0" err="1" smtClean="0"/>
              <a:t>Nadar</a:t>
            </a:r>
            <a:r>
              <a:rPr lang="en-US" sz="2800" dirty="0"/>
              <a:t>		</a:t>
            </a:r>
            <a:r>
              <a:rPr lang="en-US" sz="2800" dirty="0" smtClean="0"/>
              <a:t>5. </a:t>
            </a:r>
            <a:r>
              <a:rPr lang="en-US" sz="2800" dirty="0" err="1" smtClean="0"/>
              <a:t>Veng</a:t>
            </a:r>
            <a:r>
              <a:rPr lang="en-US" sz="2800" u="sng" dirty="0" err="1" smtClean="0"/>
              <a:t>ar</a:t>
            </a:r>
            <a:r>
              <a:rPr lang="en-US" sz="2800" i="1" dirty="0" smtClean="0"/>
              <a:t>(se) </a:t>
            </a:r>
            <a:r>
              <a:rPr lang="en-US" sz="2800" dirty="0" smtClean="0"/>
              <a:t> 	6. </a:t>
            </a:r>
            <a:r>
              <a:rPr lang="en-US" sz="2800" dirty="0" err="1" smtClean="0"/>
              <a:t>Nomin</a:t>
            </a:r>
            <a:r>
              <a:rPr lang="en-US" sz="2800" u="sng" dirty="0" err="1" smtClean="0"/>
              <a:t>ar</a:t>
            </a:r>
            <a:r>
              <a:rPr lang="en-US" sz="2800" i="1" dirty="0" smtClean="0"/>
              <a:t>(se)</a:t>
            </a:r>
            <a:r>
              <a:rPr lang="en-US" sz="2800" dirty="0" smtClean="0"/>
              <a:t>  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begin to watch CASI CASI and take active notes in your notebook.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75b:</a:t>
            </a:r>
            <a:r>
              <a:rPr lang="en-US" sz="2800" dirty="0" smtClean="0"/>
              <a:t> Complete p. 7…. 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30321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2490776"/>
              </p:ext>
            </p:extLst>
          </p:nvPr>
        </p:nvGraphicFramePr>
        <p:xfrm>
          <a:off x="228600" y="685800"/>
          <a:ext cx="87630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5625"/>
                <a:gridCol w="2555875"/>
                <a:gridCol w="2190750"/>
                <a:gridCol w="2190750"/>
              </a:tblGrid>
              <a:tr h="927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 algn="ctr">
                        <a:buAutoNum type="arabicParenR"/>
                      </a:pPr>
                      <a:r>
                        <a:rPr lang="en-US" sz="2400" baseline="0" dirty="0" err="1" smtClean="0"/>
                        <a:t>Arreglar</a:t>
                      </a:r>
                      <a:endParaRPr lang="en-US" sz="2400" u="none" baseline="0" dirty="0" smtClean="0"/>
                    </a:p>
                    <a:p>
                      <a:pPr marL="0" indent="0" algn="ctr">
                        <a:buNone/>
                      </a:pPr>
                      <a:r>
                        <a:rPr lang="en-US" sz="2400" b="0" i="1" u="none" baseline="0" dirty="0" smtClean="0"/>
                        <a:t>(to arrange/ fix)</a:t>
                      </a:r>
                      <a:endParaRPr lang="en-US" sz="2400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2) </a:t>
                      </a:r>
                      <a:r>
                        <a:rPr lang="en-US" sz="2400" dirty="0" err="1" smtClean="0"/>
                        <a:t>Chequear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pPr algn="ctr"/>
                      <a:r>
                        <a:rPr lang="en-US" sz="2400" b="0" i="1" dirty="0" smtClean="0"/>
                        <a:t>(to check)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</a:rPr>
                        <a:t>Enamor</a:t>
                      </a:r>
                      <a:r>
                        <a:rPr lang="en-US" sz="2400" u="sng" baseline="0" dirty="0" err="1" smtClean="0">
                          <a:solidFill>
                            <a:schemeClr val="bg1"/>
                          </a:solidFill>
                        </a:rPr>
                        <a:t>ar</a:t>
                      </a:r>
                      <a:r>
                        <a:rPr lang="en-US" sz="2400" i="1" baseline="0" dirty="0" err="1" smtClean="0">
                          <a:solidFill>
                            <a:srgbClr val="FFFF00"/>
                          </a:solidFill>
                        </a:rPr>
                        <a:t>se</a:t>
                      </a:r>
                      <a:r>
                        <a:rPr lang="en-US" sz="2400" baseline="0" dirty="0" smtClean="0"/>
                        <a:t> </a:t>
                      </a:r>
                    </a:p>
                    <a:p>
                      <a:pPr algn="ctr"/>
                      <a:r>
                        <a:rPr lang="en-US" sz="2400" b="0" i="1" baseline="0" dirty="0" smtClean="0"/>
                        <a:t>(to fall in love)</a:t>
                      </a:r>
                      <a:endParaRPr lang="en-US" sz="2400" b="0" i="1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 </a:t>
                      </a:r>
                      <a:endParaRPr lang="en-US" sz="24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Te</a:t>
                      </a: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r>
                        <a:rPr lang="en-US" sz="2400" dirty="0" err="1" smtClean="0"/>
                        <a:t>Ud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ellas</a:t>
                      </a:r>
                      <a:endParaRPr lang="en-US" sz="2400" dirty="0" smtClean="0"/>
                    </a:p>
                    <a:p>
                      <a:r>
                        <a:rPr lang="en-US" sz="2400" dirty="0" err="1" smtClean="0"/>
                        <a:t>Uds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</a:t>
                      </a:r>
                      <a:r>
                        <a:rPr lang="en-US" sz="18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247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7269513"/>
              </p:ext>
            </p:extLst>
          </p:nvPr>
        </p:nvGraphicFramePr>
        <p:xfrm>
          <a:off x="228600" y="533400"/>
          <a:ext cx="8763000" cy="5824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5625"/>
                <a:gridCol w="2555875"/>
                <a:gridCol w="2190750"/>
                <a:gridCol w="2190750"/>
              </a:tblGrid>
              <a:tr h="927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400" baseline="0" dirty="0" smtClean="0"/>
                        <a:t>4)  </a:t>
                      </a:r>
                      <a:r>
                        <a:rPr lang="en-US" sz="2400" baseline="0" dirty="0" err="1" smtClean="0"/>
                        <a:t>Nadar</a:t>
                      </a:r>
                      <a:endParaRPr lang="en-US" sz="2400" u="none" baseline="0" dirty="0" smtClean="0"/>
                    </a:p>
                    <a:p>
                      <a:pPr marL="0" indent="0" algn="ctr">
                        <a:buNone/>
                      </a:pPr>
                      <a:r>
                        <a:rPr lang="en-US" sz="2400" b="0" i="1" u="none" baseline="0" dirty="0" smtClean="0"/>
                        <a:t>(to swim)</a:t>
                      </a:r>
                      <a:endParaRPr lang="en-US" sz="2400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5)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</a:rPr>
                        <a:t>Veng</a:t>
                      </a:r>
                      <a:r>
                        <a:rPr lang="en-US" sz="2400" u="sng" baseline="0" dirty="0" err="1" smtClean="0">
                          <a:solidFill>
                            <a:schemeClr val="bg1"/>
                          </a:solidFill>
                        </a:rPr>
                        <a:t>ar</a:t>
                      </a:r>
                      <a:r>
                        <a:rPr lang="en-US" sz="2400" i="1" baseline="0" dirty="0" err="1" smtClean="0">
                          <a:solidFill>
                            <a:srgbClr val="FFFF00"/>
                          </a:solidFill>
                        </a:rPr>
                        <a:t>se</a:t>
                      </a:r>
                      <a:r>
                        <a:rPr lang="en-US" sz="2400" i="1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400" b="0" i="1" baseline="0" dirty="0" smtClean="0"/>
                        <a:t>(to get revenge)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</a:rPr>
                        <a:t>Nomin</a:t>
                      </a:r>
                      <a:r>
                        <a:rPr lang="en-US" sz="2400" u="sng" baseline="0" dirty="0" err="1" smtClean="0">
                          <a:solidFill>
                            <a:schemeClr val="bg1"/>
                          </a:solidFill>
                        </a:rPr>
                        <a:t>ar</a:t>
                      </a:r>
                      <a:r>
                        <a:rPr lang="en-US" sz="2400" i="1" baseline="0" dirty="0" err="1" smtClean="0">
                          <a:solidFill>
                            <a:srgbClr val="FFFF00"/>
                          </a:solidFill>
                        </a:rPr>
                        <a:t>se</a:t>
                      </a:r>
                      <a:r>
                        <a:rPr lang="en-US" sz="2400" i="1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400" b="0" i="1" baseline="0" dirty="0" smtClean="0"/>
                        <a:t>(to nominate oneself)</a:t>
                      </a:r>
                      <a:endParaRPr lang="en-US" sz="2400" b="0" i="1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 </a:t>
                      </a:r>
                      <a:endParaRPr lang="en-US" sz="24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 </a:t>
                      </a:r>
                      <a:endParaRPr lang="en-US" sz="24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Te</a:t>
                      </a: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Te</a:t>
                      </a: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r>
                        <a:rPr lang="en-US" sz="2400" dirty="0" err="1" smtClean="0"/>
                        <a:t>Ud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 </a:t>
                      </a: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Nos</a:t>
                      </a: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ellas</a:t>
                      </a:r>
                      <a:endParaRPr lang="en-US" sz="2400" dirty="0" smtClean="0"/>
                    </a:p>
                    <a:p>
                      <a:r>
                        <a:rPr lang="en-US" sz="2400" dirty="0" err="1" smtClean="0"/>
                        <a:t>Uds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</a:t>
                      </a:r>
                      <a:r>
                        <a:rPr lang="en-US" sz="18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</a:t>
                      </a:r>
                      <a:r>
                        <a:rPr lang="en-US" sz="18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8687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23169</TotalTime>
  <Words>103</Words>
  <Application>Microsoft Office PowerPoint</Application>
  <PresentationFormat>On-screen Show (4:3)</PresentationFormat>
  <Paragraphs>51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____________ Clase 602 La fecha es el 13 de junio del 2018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88</cp:revision>
  <cp:lastPrinted>2015-05-20T16:26:09Z</cp:lastPrinted>
  <dcterms:created xsi:type="dcterms:W3CDTF">2014-05-12T21:03:23Z</dcterms:created>
  <dcterms:modified xsi:type="dcterms:W3CDTF">2018-06-13T20:16:32Z</dcterms:modified>
</cp:coreProperties>
</file>